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9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20"/>
      <p:bold r:id="rId21"/>
      <p:italic r:id="rId22"/>
      <p:boldItalic r:id="rId23"/>
    </p:embeddedFont>
    <p:embeddedFont>
      <p:font typeface="Nunito" pitchFamily="2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Verdana" panose="020B0604030504040204" pitchFamily="3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openxmlformats.org/officeDocument/2006/relationships/tableStyles" Target="tableStyle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anthaming.com/flexbox30/1-flexbox-intro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manthaming.com/flexbox30/1-flexbox-intro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ss-tricks.com/snippets/css/a-guide-to-flexbox/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5065c9f3d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5065c9f3d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Flexbox CSS es un modelo/método de diseño unidimensional utilizado para diseñar elementos (elementos HTML) de forma de fila o columna (horizontal o vertical).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dd2b03ed3c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dd2b03ed3c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065c9f3da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065c9f3da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que ser claros en diferenciar los tipos de selectores, ya que estos son muy utiles al momento que estamos desarrollando sobre css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dd2b03ed3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dd2b03ed3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dd2b03ed3c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dd2b03ed3c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065c9f3da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065c9f3da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Alinear cada una de las líneas del contenedor multilinea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065c9f3da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5065c9f3da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que ser claros en diferenciar los tipos de selectores, ya que estos son muy utiles al momento que estamos desarrollando sobre css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5065c9f3da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5065c9f3da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Número que indica el crecimiento del item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5065c9f3da_0_3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5065c9f3da_0_3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5065c9f3da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5065c9f3da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https://lenguajecss.com/p/css/propiedades/flexbox</a:t>
            </a:r>
            <a:br>
              <a:rPr lang="en"/>
            </a:br>
            <a:r>
              <a:rPr lang="en" u="sng">
                <a:solidFill>
                  <a:schemeClr val="hlink"/>
                </a:solidFill>
                <a:hlinkClick r:id="rId3"/>
              </a:rPr>
              <a:t>Day 1: Introduction | SamanthaMing.com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69af56aa7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69af56aa7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Day 1: Introduction | SamanthaMing.com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dd2b03ed3c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dd2b03ed3c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fde6f78ac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fde6f78ac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Recursos: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https://css-tricks.com/snippets/css/a-guide-to-flexbox/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/>
            </a:b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065c9f3da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065c9f3da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EJE PRINCIPAL Y SECUNDARIO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Principal:</a:t>
            </a:r>
            <a:r>
              <a:rPr lang="en"/>
              <a:t> Los contenedores flexibles tendrán una orientación principal específica. Por defecto, es en horizontal (row / fila)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/>
              <a:t>Secundario:</a:t>
            </a:r>
            <a:r>
              <a:rPr lang="en"/>
              <a:t> Eje secundario: De la misma forma, los contenedores flexibles tendrán una orientación secundaria, perpendicular a la principal.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dd2b03ed3c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dd2b03ed3c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065c9f3da_0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065c9f3da_0_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Existe un elemento padre que es el contenedor que tendrá en su interior cada uno de los ítems flexibles y adaptables.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65c9f3da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65c9f3da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 importante comentar cómo es la sintaxis básica, ademas  de como se compone y que se puede hacer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0" name="Google Shape;1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3" name="Google Shape;43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una columnas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48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pic>
        <p:nvPicPr>
          <p:cNvPr id="47" name="Google Shape;4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2400"/>
              <a:buNone/>
              <a:defRPr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50" name="Google Shape;5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ca">
  <p:cSld name="TITLE_ONL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Google Shape;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title"/>
          </p:nvPr>
        </p:nvSpPr>
        <p:spPr>
          <a:xfrm>
            <a:off x="4976575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body" idx="1"/>
          </p:nvPr>
        </p:nvSpPr>
        <p:spPr>
          <a:xfrm>
            <a:off x="4976575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y una columna 1">
  <p:cSld name="ONE_COLUMN_TEXT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63500" y="396050"/>
            <a:ext cx="38523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363500" y="1230050"/>
            <a:ext cx="38523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4800"/>
              <a:buNone/>
              <a:defRPr sz="4800">
                <a:solidFill>
                  <a:srgbClr val="8E7CC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pic>
        <p:nvPicPr>
          <p:cNvPr id="61" name="Google Shape;6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8E7CC3"/>
              </a:buClr>
              <a:buSzPts val="12000"/>
              <a:buNone/>
              <a:defRPr sz="12000">
                <a:solidFill>
                  <a:srgbClr val="8E7CC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pic>
        <p:nvPicPr>
          <p:cNvPr id="67" name="Google Shape;6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13375" y="4735887"/>
            <a:ext cx="867450" cy="24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 sin logo">
  <p:cSld name="TITLE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pic>
        <p:nvPicPr>
          <p:cNvPr id="13" name="Google Shape;13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3">
  <p:cSld name="TITLE_AND_BODY_3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240100" y="821550"/>
            <a:ext cx="7786800" cy="60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ubTitle" idx="1"/>
          </p:nvPr>
        </p:nvSpPr>
        <p:spPr>
          <a:xfrm>
            <a:off x="265500" y="1424850"/>
            <a:ext cx="54843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2"/>
          </p:nvPr>
        </p:nvSpPr>
        <p:spPr>
          <a:xfrm>
            <a:off x="311700" y="2155325"/>
            <a:ext cx="3999900" cy="241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es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4293025" y="1547775"/>
            <a:ext cx="3468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20" name="Google Shape;2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5"/>
          <p:cNvSpPr txBox="1">
            <a:spLocks noGrp="1"/>
          </p:cNvSpPr>
          <p:nvPr>
            <p:ph type="subTitle" idx="1"/>
          </p:nvPr>
        </p:nvSpPr>
        <p:spPr>
          <a:xfrm>
            <a:off x="4293025" y="2921425"/>
            <a:ext cx="26631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jercicio">
  <p:cSld name="TITLE_AND_BODY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oogle Shape;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6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">
  <p:cSld name="TITLE_AND_BODY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7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ctividad 1">
  <p:cSld name="TITLE_AND_BODY_2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8"/>
          <p:cNvSpPr txBox="1">
            <a:spLocks noGrp="1"/>
          </p:cNvSpPr>
          <p:nvPr>
            <p:ph type="subTitle" idx="1"/>
          </p:nvPr>
        </p:nvSpPr>
        <p:spPr>
          <a:xfrm>
            <a:off x="4751300" y="2785375"/>
            <a:ext cx="3018000" cy="35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">
  <p:cSld name="TITLE_AND_BODY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3" name="Google Shape;33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etivo 1">
  <p:cSld name="TITLE_AND_BODY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title"/>
          </p:nvPr>
        </p:nvSpPr>
        <p:spPr>
          <a:xfrm>
            <a:off x="1899450" y="459373"/>
            <a:ext cx="5345100" cy="72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37" name="Google Shape;3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98550" y="4658950"/>
            <a:ext cx="937950" cy="356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0"/>
          <p:cNvSpPr txBox="1">
            <a:spLocks noGrp="1"/>
          </p:cNvSpPr>
          <p:nvPr>
            <p:ph type="subTitle" idx="1"/>
          </p:nvPr>
        </p:nvSpPr>
        <p:spPr>
          <a:xfrm>
            <a:off x="1228325" y="1868825"/>
            <a:ext cx="6676800" cy="16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Montserrat"/>
              <a:buNone/>
              <a:defRPr sz="1100" i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None/>
              <a:defRPr sz="1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 sz="24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unito"/>
              <a:buChar char="●"/>
              <a:defRPr sz="18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>
            <a:spLocks noGrp="1"/>
          </p:cNvSpPr>
          <p:nvPr>
            <p:ph type="ctrTitle"/>
          </p:nvPr>
        </p:nvSpPr>
        <p:spPr>
          <a:xfrm>
            <a:off x="311700" y="1116925"/>
            <a:ext cx="8520600" cy="12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Introducción a Flexbox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4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FLEXBOX CHEATSHEET</a:t>
            </a:r>
            <a:endParaRPr dirty="0"/>
          </a:p>
        </p:txBody>
      </p:sp>
      <p:pic>
        <p:nvPicPr>
          <p:cNvPr id="158" name="Google Shape;1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5827" y="876550"/>
            <a:ext cx="5441002" cy="415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5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flex-wrap</a:t>
            </a:r>
            <a:endParaRPr/>
          </a:p>
        </p:txBody>
      </p:sp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725" y="859600"/>
            <a:ext cx="4143699" cy="414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5"/>
          <p:cNvSpPr txBox="1"/>
          <p:nvPr/>
        </p:nvSpPr>
        <p:spPr>
          <a:xfrm>
            <a:off x="5387875" y="2075500"/>
            <a:ext cx="3000000" cy="11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Esta propiedad es lo que permitirá que los elementos flexibles del contenedor ocupen más de una línea.</a:t>
            </a:r>
            <a:endParaRPr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Space-around vs space-evenly</a:t>
            </a:r>
            <a:endParaRPr/>
          </a:p>
        </p:txBody>
      </p:sp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3513" y="88876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7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pic>
        <p:nvPicPr>
          <p:cNvPr id="177" name="Google Shape;17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400" y="98651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8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align-items</a:t>
            </a:r>
            <a:endParaRPr/>
          </a:p>
        </p:txBody>
      </p:sp>
      <p:pic>
        <p:nvPicPr>
          <p:cNvPr id="183" name="Google Shape;1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8350" y="863625"/>
            <a:ext cx="3067311" cy="4143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9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justify-content</a:t>
            </a:r>
            <a:endParaRPr/>
          </a:p>
        </p:txBody>
      </p:sp>
      <p:pic>
        <p:nvPicPr>
          <p:cNvPr id="189" name="Google Shape;18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6675" y="957300"/>
            <a:ext cx="2290649" cy="38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flex-grow</a:t>
            </a:r>
            <a:endParaRPr/>
          </a:p>
        </p:txBody>
      </p:sp>
      <p:pic>
        <p:nvPicPr>
          <p:cNvPr id="195" name="Google Shape;19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63" y="963825"/>
            <a:ext cx="7895474" cy="3702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1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flex-shrink</a:t>
            </a:r>
            <a:endParaRPr/>
          </a:p>
        </p:txBody>
      </p:sp>
      <p:sp>
        <p:nvSpPr>
          <p:cNvPr id="201" name="Google Shape;201;p41"/>
          <p:cNvSpPr txBox="1"/>
          <p:nvPr/>
        </p:nvSpPr>
        <p:spPr>
          <a:xfrm>
            <a:off x="497775" y="1135500"/>
            <a:ext cx="80694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Opuesta a flex-grow.</a:t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Mientras que la anterior indica un factor de crecimiento, flex-shrink aplica un factor de decrecimiento.</a:t>
            </a: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50">
              <a:solidFill>
                <a:srgbClr val="999999"/>
              </a:solidFill>
              <a:highlight>
                <a:srgbClr val="FFFFFF"/>
              </a:highlight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50">
                <a:solidFill>
                  <a:srgbClr val="999999"/>
                </a:solidFill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Los ítems que tengan un valor numérico más grande, serán más pequeños, mientras que los que tengan un valor numérico más pequeño serán más grandes.</a:t>
            </a:r>
            <a:endParaRPr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Flexbox?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6"/>
          <p:cNvSpPr txBox="1"/>
          <p:nvPr/>
        </p:nvSpPr>
        <p:spPr>
          <a:xfrm>
            <a:off x="425775" y="1699550"/>
            <a:ext cx="4231800" cy="30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Flexbox CSS es un modelo/método de diseño unidimensional utilizado para diseñar elementos (elementos HTML) de </a:t>
            </a:r>
            <a:r>
              <a:rPr lang="en" sz="1500" b="1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forma de fila</a:t>
            </a:r>
            <a:r>
              <a:rPr lang="en" sz="15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500" b="1">
                <a:solidFill>
                  <a:srgbClr val="674EA7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 columna</a:t>
            </a:r>
            <a:r>
              <a:rPr lang="en" sz="1500" b="1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(horizontal o vertical).</a:t>
            </a:r>
            <a:endParaRPr b="1">
              <a:solidFill>
                <a:srgbClr val="99999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4" name="Google Shape;1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7800" y="567467"/>
            <a:ext cx="4156984" cy="4156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 CONTAINER &amp; FLEX ITEMS</a:t>
            </a:r>
            <a:endParaRPr/>
          </a:p>
        </p:txBody>
      </p:sp>
      <p:pic>
        <p:nvPicPr>
          <p:cNvPr id="110" name="Google Shape;1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525" y="1024525"/>
            <a:ext cx="5534476" cy="3764649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7"/>
          <p:cNvSpPr txBox="1"/>
          <p:nvPr/>
        </p:nvSpPr>
        <p:spPr>
          <a:xfrm>
            <a:off x="6144000" y="1771550"/>
            <a:ext cx="3000000" cy="18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Para que Flexbox funcione, debe configurar la relación </a:t>
            </a:r>
            <a:r>
              <a:rPr lang="en" sz="1550" b="1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Padre-Hijo</a:t>
            </a: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. El padre es el contenedor flexible, y todo lo que hay dentro de él son los elementos secundarios o flexibles.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8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EJES FLEXBOX</a:t>
            </a:r>
            <a:endParaRPr/>
          </a:p>
        </p:txBody>
      </p:sp>
      <p:sp>
        <p:nvSpPr>
          <p:cNvPr id="117" name="Google Shape;117;p28"/>
          <p:cNvSpPr txBox="1"/>
          <p:nvPr/>
        </p:nvSpPr>
        <p:spPr>
          <a:xfrm>
            <a:off x="378725" y="2003650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Recuerden en la clase de matemáticas, nos enseñaron </a:t>
            </a:r>
            <a:r>
              <a:rPr lang="en" sz="1550" b="1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x e y</a:t>
            </a: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. Bueno, aquí no hacemos eso. Porque el </a:t>
            </a:r>
            <a:r>
              <a:rPr lang="en" sz="1550" b="1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principal puede ser horizontal o vertical.</a:t>
            </a:r>
            <a:endParaRPr b="1">
              <a:solidFill>
                <a:srgbClr val="674EA7"/>
              </a:solidFill>
            </a:endParaRPr>
          </a:p>
        </p:txBody>
      </p:sp>
      <p:pic>
        <p:nvPicPr>
          <p:cNvPr id="118" name="Google Shape;11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1850" y="935275"/>
            <a:ext cx="4239424" cy="4006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9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¿Qué es Flexbox?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i="1">
              <a:solidFill>
                <a:srgbClr val="333333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i="1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Flex</a:t>
            </a:r>
            <a:r>
              <a:rPr lang="en" sz="1500" b="0" i="1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ible </a:t>
            </a:r>
            <a:r>
              <a:rPr lang="en" sz="1500" i="1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Box</a:t>
            </a:r>
            <a:r>
              <a:rPr lang="en" sz="1500" b="0" i="1">
                <a:solidFill>
                  <a:srgbClr val="333333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es</a:t>
            </a:r>
            <a:endParaRPr/>
          </a:p>
        </p:txBody>
      </p:sp>
      <p:pic>
        <p:nvPicPr>
          <p:cNvPr id="124" name="Google Shape;12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3675" y="1690274"/>
            <a:ext cx="5678623" cy="26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9"/>
          <p:cNvSpPr txBox="1"/>
          <p:nvPr/>
        </p:nvSpPr>
        <p:spPr>
          <a:xfrm>
            <a:off x="219900" y="1905925"/>
            <a:ext cx="3000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En cada eje, hay un inicio y un final. Si está en el </a:t>
            </a:r>
            <a:r>
              <a:rPr lang="en" sz="1550" b="1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eje principal</a:t>
            </a: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, la posición inicial se denomina inicio principal y si la posición final se denomina </a:t>
            </a:r>
            <a:r>
              <a:rPr lang="en" sz="1550" b="1">
                <a:solidFill>
                  <a:srgbClr val="674EA7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extremo principal.</a:t>
            </a:r>
            <a:endParaRPr b="1">
              <a:solidFill>
                <a:srgbClr val="674EA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0"/>
          <p:cNvSpPr txBox="1">
            <a:spLocks noGrp="1"/>
          </p:cNvSpPr>
          <p:nvPr>
            <p:ph type="title"/>
          </p:nvPr>
        </p:nvSpPr>
        <p:spPr>
          <a:xfrm>
            <a:off x="311700" y="122300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Propiedad flex-direction</a:t>
            </a:r>
            <a:endParaRPr/>
          </a:p>
        </p:txBody>
      </p:sp>
      <p:pic>
        <p:nvPicPr>
          <p:cNvPr id="131" name="Google Shape;13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875" y="936900"/>
            <a:ext cx="7902249" cy="362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1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</a:t>
            </a:r>
            <a:endParaRPr/>
          </a:p>
        </p:txBody>
      </p:sp>
      <p:sp>
        <p:nvSpPr>
          <p:cNvPr id="137" name="Google Shape;137;p31"/>
          <p:cNvSpPr txBox="1"/>
          <p:nvPr/>
        </p:nvSpPr>
        <p:spPr>
          <a:xfrm>
            <a:off x="476475" y="1600475"/>
            <a:ext cx="3249900" cy="20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Para iniciar esta </a:t>
            </a:r>
            <a:r>
              <a:rPr lang="en" sz="1550" b="1">
                <a:solidFill>
                  <a:srgbClr val="351C75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fiesta flexbox</a:t>
            </a:r>
            <a:r>
              <a:rPr lang="en" sz="1550" b="1">
                <a:solidFill>
                  <a:schemeClr val="dk1"/>
                </a:solidFill>
                <a:highlight>
                  <a:srgbClr val="F9FAFB"/>
                </a:highlight>
                <a:latin typeface="Roboto"/>
                <a:ea typeface="Roboto"/>
                <a:cs typeface="Roboto"/>
                <a:sym typeface="Roboto"/>
              </a:rPr>
              <a:t>, primero necesitamos crear nuestro contenedor flexible. Esto se hace aplicando flex a la propiedad de visualización en el elemento primario. ¡Bam! Ahora todos sus hijos inmediatos se convertirán en artículos flexibles</a:t>
            </a:r>
            <a:endParaRPr b="1"/>
          </a:p>
        </p:txBody>
      </p:sp>
      <p:pic>
        <p:nvPicPr>
          <p:cNvPr id="138" name="Google Shape;13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500" y="369867"/>
            <a:ext cx="4156982" cy="41569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2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Contenedor padre</a:t>
            </a:r>
            <a:endParaRPr sz="11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44" name="Google Shape;14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7975" y="1374200"/>
            <a:ext cx="5466024" cy="2663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900" y="1102892"/>
            <a:ext cx="3373174" cy="3373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3"/>
          <p:cNvSpPr txBox="1">
            <a:spLocks noGrp="1"/>
          </p:cNvSpPr>
          <p:nvPr>
            <p:ph type="title"/>
          </p:nvPr>
        </p:nvSpPr>
        <p:spPr>
          <a:xfrm>
            <a:off x="311700" y="109017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Elementos hijos</a:t>
            </a:r>
            <a:endParaRPr sz="11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1" name="Google Shape;15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250" y="1588250"/>
            <a:ext cx="5664102" cy="2379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825" y="1081677"/>
            <a:ext cx="3661850" cy="366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v F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511</Words>
  <Application>Microsoft Office PowerPoint</Application>
  <PresentationFormat>On-screen Show (16:9)</PresentationFormat>
  <Paragraphs>50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Verdana</vt:lpstr>
      <vt:lpstr>Nunito</vt:lpstr>
      <vt:lpstr>Arial</vt:lpstr>
      <vt:lpstr>Montserrat</vt:lpstr>
      <vt:lpstr>Roboto</vt:lpstr>
      <vt:lpstr>Dev F</vt:lpstr>
      <vt:lpstr>Introducción a Flexbox</vt:lpstr>
      <vt:lpstr>¿Qué es Flexbox?   </vt:lpstr>
      <vt:lpstr>FLEX CONTAINER &amp; FLEX ITEMS</vt:lpstr>
      <vt:lpstr>EJES FLEXBOX</vt:lpstr>
      <vt:lpstr>¿Qué es Flexbox?   Flexible Boxes</vt:lpstr>
      <vt:lpstr>Propiedad flex-direction</vt:lpstr>
      <vt:lpstr>DISPLAY</vt:lpstr>
      <vt:lpstr>Contenedor padre  </vt:lpstr>
      <vt:lpstr>Elementos hijos  </vt:lpstr>
      <vt:lpstr>FLEXBOX CHEATSHEET</vt:lpstr>
      <vt:lpstr>Propiedad flex-wrap</vt:lpstr>
      <vt:lpstr>Space-around vs space-evenly</vt:lpstr>
      <vt:lpstr>Order</vt:lpstr>
      <vt:lpstr>Propiedad align-items</vt:lpstr>
      <vt:lpstr>Propiedad justify-content</vt:lpstr>
      <vt:lpstr>Propiedad flex-grow</vt:lpstr>
      <vt:lpstr>Propiedad flex-shrink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Introducción a Flexbox</dc:title>
  <cp:lastModifiedBy>Victor Abel Garcia Martinez</cp:lastModifiedBy>
  <cp:revision>1</cp:revision>
  <dcterms:modified xsi:type="dcterms:W3CDTF">2022-05-10T22:08:15Z</dcterms:modified>
</cp:coreProperties>
</file>